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3"/>
  </p:notesMasterIdLst>
  <p:sldIdLst>
    <p:sldId id="256" r:id="rId8"/>
    <p:sldId id="271" r:id="rId9"/>
    <p:sldId id="336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37" r:id="rId23"/>
    <p:sldId id="350" r:id="rId24"/>
    <p:sldId id="353" r:id="rId25"/>
    <p:sldId id="351" r:id="rId26"/>
    <p:sldId id="352" r:id="rId27"/>
    <p:sldId id="354" r:id="rId28"/>
    <p:sldId id="355" r:id="rId29"/>
    <p:sldId id="356" r:id="rId30"/>
    <p:sldId id="357" r:id="rId31"/>
    <p:sldId id="305" r:id="rId3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37"/>
            <p14:sldId id="350"/>
            <p14:sldId id="353"/>
            <p14:sldId id="351"/>
            <p14:sldId id="352"/>
            <p14:sldId id="354"/>
            <p14:sldId id="355"/>
            <p14:sldId id="356"/>
            <p14:sldId id="357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06" d="100"/>
          <a:sy n="106" d="100"/>
        </p:scale>
        <p:origin x="120" y="4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613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256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695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458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3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Ct2FnyY7A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www.webhostingbest10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hyperlink" Target="http://localhost/fungi" TargetMode="External"/><Relationship Id="rId4" Type="http://schemas.openxmlformats.org/officeDocument/2006/relationships/hyperlink" Target="http://localhost/rul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herCantrell/SoftServe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a Web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419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 err="1"/>
              <a:t>SoftServe</a:t>
            </a:r>
            <a:r>
              <a:rPr lang="en-US" dirty="0"/>
              <a:t> Server</a:t>
            </a:r>
          </a:p>
          <a:p>
            <a:pPr>
              <a:buFont typeface="Arial" charset="0"/>
              <a:buChar char="•"/>
            </a:pPr>
            <a:r>
              <a:rPr lang="en-US" dirty="0"/>
              <a:t>Moving Files to the Server</a:t>
            </a:r>
          </a:p>
          <a:p>
            <a:pPr>
              <a:buFont typeface="Arial" charset="0"/>
              <a:buChar char="•"/>
            </a:pPr>
            <a:r>
              <a:rPr lang="en-US" dirty="0"/>
              <a:t>Bookmarks</a:t>
            </a:r>
          </a:p>
          <a:p>
            <a:pPr>
              <a:buFont typeface="Arial" charset="0"/>
              <a:buChar char="•"/>
            </a:pPr>
            <a:r>
              <a:rPr lang="en-US" dirty="0"/>
              <a:t>Targeting a new Window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04" y="1200150"/>
            <a:ext cx="4222632" cy="28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74295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ftp&gt; </a:t>
            </a:r>
          </a:p>
          <a:p>
            <a:r>
              <a:rPr lang="en-US" dirty="0"/>
              <a:t>200 PORT command successful</a:t>
            </a:r>
          </a:p>
          <a:p>
            <a:r>
              <a:rPr lang="en-US" dirty="0"/>
              <a:t>150 Opening ASCII mode data connection for file list</a:t>
            </a:r>
          </a:p>
          <a:p>
            <a:r>
              <a:rPr lang="en-US" dirty="0"/>
              <a:t>Amiga</a:t>
            </a:r>
          </a:p>
          <a:p>
            <a:r>
              <a:rPr lang="en-US" dirty="0"/>
              <a:t>Arcade</a:t>
            </a:r>
          </a:p>
          <a:p>
            <a:r>
              <a:rPr lang="en-US" dirty="0"/>
              <a:t>Atari2600</a:t>
            </a:r>
          </a:p>
          <a:p>
            <a:r>
              <a:rPr lang="en-US" dirty="0"/>
              <a:t>favicon.gif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226 Transfer complete</a:t>
            </a:r>
          </a:p>
          <a:p>
            <a:r>
              <a:rPr lang="en-US" dirty="0"/>
              <a:t>ftp: 248 bytes received in 0.00Seconds 62.00Kbytes/sec.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ftp&gt;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691" y="74493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ls</a:t>
            </a:r>
          </a:p>
        </p:txBody>
      </p:sp>
    </p:spTree>
    <p:extLst>
      <p:ext uri="{BB962C8B-B14F-4D97-AF65-F5344CB8AC3E}">
        <p14:creationId xmlns:p14="http://schemas.microsoft.com/office/powerpoint/2010/main" val="46251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742950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ftp&gt;</a:t>
            </a:r>
            <a:r>
              <a:rPr lang="en-US" dirty="0"/>
              <a:t> </a:t>
            </a:r>
          </a:p>
          <a:p>
            <a:r>
              <a:rPr lang="en-US" dirty="0"/>
              <a:t>200 PORT command successful</a:t>
            </a:r>
          </a:p>
          <a:p>
            <a:r>
              <a:rPr lang="en-US" dirty="0"/>
              <a:t>150 Opening ASCII mode data connection for test.html</a:t>
            </a:r>
          </a:p>
          <a:p>
            <a:r>
              <a:rPr lang="en-US" dirty="0"/>
              <a:t>226 Transfer complete</a:t>
            </a:r>
          </a:p>
          <a:p>
            <a:r>
              <a:rPr lang="en-US" dirty="0"/>
              <a:t>ftp: 53 bytes sent in 0.09Seconds 0.62Kbytes/sec.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ftp&gt;</a:t>
            </a:r>
            <a:r>
              <a:rPr lang="en-US" dirty="0"/>
              <a:t> </a:t>
            </a:r>
          </a:p>
          <a:p>
            <a:r>
              <a:rPr lang="en-US" dirty="0"/>
              <a:t>221 Goodbye.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C:\webroot&gt;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14" y="2490287"/>
            <a:ext cx="4514286" cy="2352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6834" y="74112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put test.html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171" y="210518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quit</a:t>
            </a:r>
          </a:p>
        </p:txBody>
      </p:sp>
    </p:spTree>
    <p:extLst>
      <p:ext uri="{BB962C8B-B14F-4D97-AF65-F5344CB8AC3E}">
        <p14:creationId xmlns:p14="http://schemas.microsoft.com/office/powerpoint/2010/main" val="29871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562600" cy="609600"/>
          </a:xfrm>
        </p:spPr>
        <p:txBody>
          <a:bodyPr/>
          <a:lstStyle/>
          <a:p>
            <a:r>
              <a:rPr lang="en-US" dirty="0" err="1"/>
              <a:t>WinSCP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16189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https://winscp.net/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87536"/>
            <a:ext cx="714286" cy="3752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66751"/>
            <a:ext cx="5438095" cy="420952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524000" y="3105150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203713" y="2890621"/>
            <a:ext cx="1145650" cy="52048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8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IDE (Eclipse)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19455"/>
            <a:ext cx="6096000" cy="42275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2299252" y="2305878"/>
            <a:ext cx="1179444" cy="252868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76740" y="1622473"/>
            <a:ext cx="141798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67269" y="3057020"/>
            <a:ext cx="4018721" cy="1355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209550"/>
            <a:ext cx="5715000" cy="38696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00710"/>
            <a:ext cx="6096000" cy="41276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19800" y="57151"/>
            <a:ext cx="3048000" cy="609600"/>
          </a:xfrm>
        </p:spPr>
        <p:txBody>
          <a:bodyPr/>
          <a:lstStyle/>
          <a:p>
            <a:r>
              <a:rPr lang="en-US" dirty="0"/>
              <a:t>Domains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97018" y="3103403"/>
            <a:ext cx="3475382" cy="75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51997"/>
            <a:ext cx="2425172" cy="18188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9831"/>
            <a:ext cx="4666718" cy="2876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203854"/>
            <a:ext cx="5334000" cy="35023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19800" y="57151"/>
            <a:ext cx="3048000" cy="609600"/>
          </a:xfrm>
        </p:spPr>
        <p:txBody>
          <a:bodyPr/>
          <a:lstStyle/>
          <a:p>
            <a:r>
              <a:rPr lang="en-US" dirty="0"/>
              <a:t>Domains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81600" y="3788524"/>
            <a:ext cx="2286000" cy="840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092254"/>
            <a:ext cx="7620000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"google.com"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"Click here to visit Google"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Google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Title Attribute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8193"/>
            <a:ext cx="3200400" cy="14001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930926" y="2794752"/>
            <a:ext cx="2133600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6200" y="2750194"/>
            <a:ext cx="2133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Click here to visit Google</a:t>
            </a:r>
          </a:p>
        </p:txBody>
      </p:sp>
    </p:spTree>
    <p:extLst>
      <p:ext uri="{BB962C8B-B14F-4D97-AF65-F5344CB8AC3E}">
        <p14:creationId xmlns:p14="http://schemas.microsoft.com/office/powerpoint/2010/main" val="12797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Default Pages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2559"/>
            <a:ext cx="4285714" cy="259047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428750"/>
            <a:ext cx="1609524" cy="223809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588026" y="1918252"/>
            <a:ext cx="2723322" cy="1679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Default Pages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04950"/>
            <a:ext cx="1695238" cy="231428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366855"/>
            <a:ext cx="4285714" cy="25904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88426" y="3353628"/>
            <a:ext cx="954157" cy="20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806687" y="2017643"/>
            <a:ext cx="2941983" cy="144117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6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Default Pages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033445"/>
            <a:ext cx="1695238" cy="231428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895350"/>
            <a:ext cx="4285714" cy="2590476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Straight Arrow Connector 7"/>
          <p:cNvCxnSpPr>
            <a:cxnSpLocks/>
            <a:stCxn id="12" idx="3"/>
          </p:cNvCxnSpPr>
          <p:nvPr/>
        </p:nvCxnSpPr>
        <p:spPr>
          <a:xfrm>
            <a:off x="3438939" y="1526071"/>
            <a:ext cx="2932044" cy="145898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6182" y="1369115"/>
            <a:ext cx="1182757" cy="313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200" y="379095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web server to look for “index.html”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what to do if default page is not found</a:t>
            </a:r>
          </a:p>
        </p:txBody>
      </p:sp>
    </p:spTree>
    <p:extLst>
      <p:ext uri="{BB962C8B-B14F-4D97-AF65-F5344CB8AC3E}">
        <p14:creationId xmlns:p14="http://schemas.microsoft.com/office/powerpoint/2010/main" val="387542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https://www.youtube.com/watch?v=bCt2FnyY7AE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http://www.webhostingbest10.com/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57" y="2266950"/>
            <a:ext cx="3994043" cy="24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Default Pages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200150"/>
            <a:ext cx="1695238" cy="231428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925101"/>
            <a:ext cx="3962400" cy="2864385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260035" y="1430340"/>
            <a:ext cx="3120887" cy="3975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7338" y="1278768"/>
            <a:ext cx="1182757" cy="313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5885" y="2892220"/>
            <a:ext cx="612915" cy="313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36633" y="1474238"/>
            <a:ext cx="798445" cy="313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3777" y="404873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Probably want to turn this off in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would return a 404 (Not Found)</a:t>
            </a:r>
          </a:p>
        </p:txBody>
      </p:sp>
    </p:spTree>
    <p:extLst>
      <p:ext uri="{BB962C8B-B14F-4D97-AF65-F5344CB8AC3E}">
        <p14:creationId xmlns:p14="http://schemas.microsoft.com/office/powerpoint/2010/main" val="134632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Bookmarks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887" y="1776496"/>
            <a:ext cx="3733800" cy="305089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3517"/>
            <a:ext cx="2780952" cy="30761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01887" y="132028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items.html#paper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Our Paper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1887" y="805902"/>
            <a:ext cx="5257800" cy="37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&lt;h2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"pencil"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Pencil, $0.25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&lt;/h2&gt;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8840" y="1390087"/>
            <a:ext cx="834889" cy="208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0166" y="2114981"/>
            <a:ext cx="602976" cy="208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70165" y="2822647"/>
            <a:ext cx="754051" cy="208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8116" y="3395141"/>
            <a:ext cx="960785" cy="208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8217" y="2227625"/>
            <a:ext cx="1945421" cy="29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8" y="1739446"/>
            <a:ext cx="4896840" cy="322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Bookmarks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910390"/>
            <a:ext cx="3486982" cy="38571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81000" y="91039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id</a:t>
            </a:r>
            <a:r>
              <a:rPr lang="en-US" dirty="0"/>
              <a:t> attribute can be given to any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id</a:t>
            </a:r>
            <a:r>
              <a:rPr lang="en-US" dirty="0"/>
              <a:t> should be unique on a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heavily in JavaScript to find a particular element.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1" y="3352780"/>
            <a:ext cx="1219200" cy="29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9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a new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885950"/>
            <a:ext cx="4553394" cy="27432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81000" y="752883"/>
            <a:ext cx="5638800" cy="226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"http://google.com"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"_blank"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Google New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"http://amazon.com"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"_blank"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 New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"http://youtube.com"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"_blank"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YouTube New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windA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Google 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windA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 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windA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YouTube 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windB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Google 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windB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 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windB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YouTube 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48" y="4238215"/>
            <a:ext cx="1580952" cy="5238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819400" y="752882"/>
            <a:ext cx="1447800" cy="675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1783" y="1581143"/>
            <a:ext cx="1298050" cy="143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1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05100"/>
            <a:ext cx="3313905" cy="2189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4269517" cy="39992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01787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4777"/>
            <a:ext cx="2644140" cy="26441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6629400" cy="3124200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SoftServe</a:t>
            </a:r>
            <a:r>
              <a:rPr lang="en-US" dirty="0"/>
              <a:t> on your local PC. Create a “c:\combo” </a:t>
            </a:r>
            <a:r>
              <a:rPr lang="en-US" dirty="0" err="1"/>
              <a:t>webroot</a:t>
            </a:r>
            <a:r>
              <a:rPr lang="en-US" dirty="0"/>
              <a:t> directory and point the </a:t>
            </a:r>
            <a:r>
              <a:rPr lang="en-US" dirty="0" err="1"/>
              <a:t>SoftServe</a:t>
            </a:r>
            <a:r>
              <a:rPr lang="en-US" dirty="0"/>
              <a:t> starter batch file to it.</a:t>
            </a:r>
          </a:p>
          <a:p>
            <a:r>
              <a:rPr lang="en-US" dirty="0"/>
              <a:t>Add the “Rusty Ruler” and “Exercise 1” to the web root at the following URLs:</a:t>
            </a:r>
          </a:p>
          <a:p>
            <a:pPr lvl="1"/>
            <a:r>
              <a:rPr lang="en-US" dirty="0">
                <a:hlinkClick r:id="rId4"/>
              </a:rPr>
              <a:t>http://localhost/ruler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http://localhost/fungi</a:t>
            </a:r>
            <a:endParaRPr lang="en-US" dirty="0"/>
          </a:p>
          <a:p>
            <a:r>
              <a:rPr lang="en-US" dirty="0"/>
              <a:t>Tweak the HTML files as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40" y="2284254"/>
            <a:ext cx="1775460" cy="17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4: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Getting Connected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F6531D-D371-4D47-A931-37A2E32C89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8345"/>
            <a:ext cx="3357018" cy="4805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SoftServe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6748"/>
            <a:ext cx="5715000" cy="3810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SoftServe</a:t>
            </a:r>
            <a:r>
              <a:rPr lang="en-US" dirty="0"/>
              <a:t> is an extremely small Java web server I wrote for these classes.</a:t>
            </a:r>
          </a:p>
          <a:p>
            <a:r>
              <a:rPr lang="en-US" dirty="0"/>
              <a:t>Easy to test your web site locally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https://github.com/topherCantrell/SoftServe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the class file</a:t>
            </a:r>
          </a:p>
          <a:p>
            <a:r>
              <a:rPr lang="en-US" dirty="0"/>
              <a:t>Make a batch file to start it with your desired settings</a:t>
            </a:r>
          </a:p>
          <a:p>
            <a:endParaRPr lang="en-US" dirty="0"/>
          </a:p>
          <a:p>
            <a:r>
              <a:rPr lang="en-US" dirty="0"/>
              <a:t>Place the CLASS and BAT file on your desktop. </a:t>
            </a:r>
          </a:p>
          <a:p>
            <a:r>
              <a:rPr lang="en-US" dirty="0"/>
              <a:t>Double click the BAT to start the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4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61A7474-82AC-4B2D-9D9F-88F44DCE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56" y="2908795"/>
            <a:ext cx="4876190" cy="19904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SoftServe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00600" y="3917439"/>
            <a:ext cx="2438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1909069" cy="1456921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3124200" y="1419630"/>
            <a:ext cx="12192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2631B81-5EEB-4FE0-9F84-C20F8E6F0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79004"/>
            <a:ext cx="1255584" cy="2666622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174589" y="1419630"/>
            <a:ext cx="102848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E8CF760-DEFA-4DBB-AC70-B9721770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830227"/>
            <a:ext cx="3962400" cy="190284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477000" y="2428471"/>
            <a:ext cx="0" cy="147556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5012" y="57151"/>
            <a:ext cx="5442788" cy="6096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SoftServe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10" y="407215"/>
            <a:ext cx="3457143" cy="2352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75" y="824893"/>
            <a:ext cx="3171429" cy="16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586527"/>
            <a:ext cx="3823645" cy="22962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03" y="1228021"/>
            <a:ext cx="1476190" cy="13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012" y="599449"/>
            <a:ext cx="1304762" cy="1295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3124200" y="1142701"/>
            <a:ext cx="228600" cy="12283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617550" y="1613861"/>
            <a:ext cx="7545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907157" y="3103404"/>
            <a:ext cx="171615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AAC99-DD20-4551-BA01-2A0278A0E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869355"/>
            <a:ext cx="3052294" cy="20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SoftServe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71550"/>
            <a:ext cx="4054530" cy="259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36" y="971550"/>
            <a:ext cx="4314145" cy="259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5201478" y="1523081"/>
            <a:ext cx="503583" cy="474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01748" y="2579942"/>
            <a:ext cx="788504" cy="474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1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693421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C:\webroot&gt;</a:t>
            </a:r>
            <a:endParaRPr lang="en-US" dirty="0"/>
          </a:p>
          <a:p>
            <a:r>
              <a:rPr lang="en-US" dirty="0"/>
              <a:t>Pinging computerarcheology.com [69.163.164.140] with 32 bytes of data:</a:t>
            </a:r>
          </a:p>
          <a:p>
            <a:r>
              <a:rPr lang="en-US" dirty="0"/>
              <a:t>Reply from 69.163.164.140: bytes=32 time=81ms TTL=46</a:t>
            </a:r>
          </a:p>
          <a:p>
            <a:endParaRPr lang="en-US" dirty="0"/>
          </a:p>
          <a:p>
            <a:r>
              <a:rPr lang="en-US" dirty="0"/>
              <a:t>Ping statistics for 69.163.164.140:</a:t>
            </a:r>
          </a:p>
          <a:p>
            <a:r>
              <a:rPr lang="en-US" dirty="0"/>
              <a:t>    Packets: Sent = 1, Received = 1, Lost = 0 (0% loss),</a:t>
            </a:r>
          </a:p>
          <a:p>
            <a:r>
              <a:rPr lang="en-US" dirty="0"/>
              <a:t>Approximate round trip times in milli-seconds:</a:t>
            </a:r>
          </a:p>
          <a:p>
            <a:r>
              <a:rPr lang="en-US" dirty="0"/>
              <a:t>    Minimum = 81ms, Maximum = 81ms, Average = 81ms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C:\webroot&gt;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4243" y="6817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ping -n 1 computerarcheology.com</a:t>
            </a:r>
          </a:p>
        </p:txBody>
      </p:sp>
    </p:spTree>
    <p:extLst>
      <p:ext uri="{BB962C8B-B14F-4D97-AF65-F5344CB8AC3E}">
        <p14:creationId xmlns:p14="http://schemas.microsoft.com/office/powerpoint/2010/main" val="318433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1413668"/>
            <a:ext cx="3429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74295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C:\webroot&gt;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Connected to computerarcheology.com.</a:t>
            </a:r>
          </a:p>
          <a:p>
            <a:r>
              <a:rPr lang="en-US" dirty="0"/>
              <a:t>220 </a:t>
            </a:r>
            <a:r>
              <a:rPr lang="en-US" dirty="0" err="1"/>
              <a:t>DreamHost</a:t>
            </a:r>
            <a:r>
              <a:rPr lang="en-US" dirty="0"/>
              <a:t> FTP Server</a:t>
            </a:r>
          </a:p>
          <a:p>
            <a:r>
              <a:rPr lang="en-US" dirty="0"/>
              <a:t>200 UTF8 set to on</a:t>
            </a:r>
          </a:p>
          <a:p>
            <a:r>
              <a:rPr lang="en-US" dirty="0"/>
              <a:t>User (computerarcheology.com:(none)): </a:t>
            </a:r>
          </a:p>
          <a:p>
            <a:r>
              <a:rPr lang="en-US" dirty="0"/>
              <a:t>331 Password required for </a:t>
            </a:r>
            <a:r>
              <a:rPr lang="en-US" dirty="0" err="1"/>
              <a:t>topherCantrell</a:t>
            </a:r>
            <a:endParaRPr lang="en-US" dirty="0"/>
          </a:p>
          <a:p>
            <a:r>
              <a:rPr lang="en-US" dirty="0"/>
              <a:t>Password: </a:t>
            </a:r>
          </a:p>
          <a:p>
            <a:r>
              <a:rPr lang="en-US" dirty="0"/>
              <a:t>230 User </a:t>
            </a:r>
            <a:r>
              <a:rPr lang="en-US" dirty="0" err="1"/>
              <a:t>topherCantrell</a:t>
            </a:r>
            <a:r>
              <a:rPr lang="en-US" dirty="0"/>
              <a:t> logged in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ftp&gt;</a:t>
            </a:r>
            <a:r>
              <a:rPr lang="en-US" dirty="0"/>
              <a:t> </a:t>
            </a:r>
          </a:p>
          <a:p>
            <a:r>
              <a:rPr lang="en-US" dirty="0"/>
              <a:t>250 CWD command successful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ftp&gt;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5348" y="1830584"/>
            <a:ext cx="17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topherCantrell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2330" y="242851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***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9052" y="2912891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cd computerarcheology.com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7496" y="742449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ftp computerarcheology.com</a:t>
            </a:r>
          </a:p>
        </p:txBody>
      </p:sp>
    </p:spTree>
    <p:extLst>
      <p:ext uri="{BB962C8B-B14F-4D97-AF65-F5344CB8AC3E}">
        <p14:creationId xmlns:p14="http://schemas.microsoft.com/office/powerpoint/2010/main" val="33938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6547</TotalTime>
  <Words>773</Words>
  <Application>Microsoft Office PowerPoint</Application>
  <PresentationFormat>On-screen Show (16:9)</PresentationFormat>
  <Paragraphs>159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Using a Web Server</vt:lpstr>
      <vt:lpstr>See Also</vt:lpstr>
      <vt:lpstr>In the Book</vt:lpstr>
      <vt:lpstr>SoftServe</vt:lpstr>
      <vt:lpstr>Using SoftServe</vt:lpstr>
      <vt:lpstr>Using SoftServe</vt:lpstr>
      <vt:lpstr>Using SoftServe</vt:lpstr>
      <vt:lpstr>File Transfer Protocol (FTP)</vt:lpstr>
      <vt:lpstr>File Transfer Protocol (FTP)</vt:lpstr>
      <vt:lpstr>File Transfer Protocol (FTP)</vt:lpstr>
      <vt:lpstr>File Transfer Protocol (FTP)</vt:lpstr>
      <vt:lpstr>WinSCP</vt:lpstr>
      <vt:lpstr>IDE (Eclipse)</vt:lpstr>
      <vt:lpstr>Domains</vt:lpstr>
      <vt:lpstr>Domains</vt:lpstr>
      <vt:lpstr>Title Attribute</vt:lpstr>
      <vt:lpstr>Default Pages</vt:lpstr>
      <vt:lpstr>Default Pages</vt:lpstr>
      <vt:lpstr>Default Pages</vt:lpstr>
      <vt:lpstr>Default Pages</vt:lpstr>
      <vt:lpstr>Bookmarks</vt:lpstr>
      <vt:lpstr>Bookmarks</vt:lpstr>
      <vt:lpstr>Linking to a new Window</vt:lpstr>
      <vt:lpstr>Target Attribute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302</cp:revision>
  <cp:lastPrinted>2015-07-06T21:44:19Z</cp:lastPrinted>
  <dcterms:created xsi:type="dcterms:W3CDTF">2015-07-04T21:12:26Z</dcterms:created>
  <dcterms:modified xsi:type="dcterms:W3CDTF">2017-06-14T23:17:05Z</dcterms:modified>
</cp:coreProperties>
</file>